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tter, Ann L CIV USARMY CENWW (US)" initials="SALCUC(" lastIdx="1" clrIdx="0">
    <p:extLst>
      <p:ext uri="{19B8F6BF-5375-455C-9EA6-DF929625EA0E}">
        <p15:presenceInfo xmlns:p15="http://schemas.microsoft.com/office/powerpoint/2012/main" userId="S-1-5-21-2950984858-2914444344-2099276330-19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5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2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2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6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4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74F92-4ACC-4F03-BE8D-B107F9C145C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13E7-5664-4C94-BF8F-9F8317DC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1550" y="-1390650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Lower Granite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821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750" y="-1371600"/>
            <a:ext cx="659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Little Goose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758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9050" y="-1162050"/>
            <a:ext cx="638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Lower Monumental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3562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0" y="-1276350"/>
            <a:ext cx="782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McNary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3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Setter, Ann L CIV USARMY CENWW (US)</dc:creator>
  <cp:lastModifiedBy>Setter, Ann L CIV USARMY CENWW (US)</cp:lastModifiedBy>
  <cp:revision>4</cp:revision>
  <dcterms:created xsi:type="dcterms:W3CDTF">2019-08-16T15:19:20Z</dcterms:created>
  <dcterms:modified xsi:type="dcterms:W3CDTF">2019-08-16T16:29:00Z</dcterms:modified>
</cp:coreProperties>
</file>